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1" r:id="rId2"/>
    <p:sldId id="287" r:id="rId3"/>
    <p:sldId id="277" r:id="rId4"/>
    <p:sldId id="260" r:id="rId5"/>
    <p:sldId id="282" r:id="rId6"/>
    <p:sldId id="296" r:id="rId7"/>
    <p:sldId id="297" r:id="rId8"/>
    <p:sldId id="298" r:id="rId9"/>
    <p:sldId id="299" r:id="rId10"/>
    <p:sldId id="294" r:id="rId11"/>
    <p:sldId id="2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8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663019-C84D-41AB-AD4C-C81B8020BAE4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2E5E004-BAB1-42E5-88AA-B63C0549CF0D}">
      <dgm:prSet phldrT="[Text]"/>
      <dgm:spPr/>
      <dgm:t>
        <a:bodyPr/>
        <a:lstStyle/>
        <a:p>
          <a:r>
            <a:rPr lang="en-US"/>
            <a:t>Training</a:t>
          </a:r>
          <a:endParaRPr lang="en-US" dirty="0"/>
        </a:p>
      </dgm:t>
    </dgm:pt>
    <dgm:pt modelId="{9659E9C6-433C-47E9-A09B-4A4DFCDB5091}" type="parTrans" cxnId="{0CE2F226-DBFC-4AE0-8667-2F75E9C47EEC}">
      <dgm:prSet/>
      <dgm:spPr/>
      <dgm:t>
        <a:bodyPr/>
        <a:lstStyle/>
        <a:p>
          <a:endParaRPr lang="en-US"/>
        </a:p>
      </dgm:t>
    </dgm:pt>
    <dgm:pt modelId="{1589E905-7861-4CB1-B708-3A8A22B63C91}" type="sibTrans" cxnId="{0CE2F226-DBFC-4AE0-8667-2F75E9C47EEC}">
      <dgm:prSet/>
      <dgm:spPr/>
      <dgm:t>
        <a:bodyPr/>
        <a:lstStyle/>
        <a:p>
          <a:endParaRPr lang="en-US"/>
        </a:p>
      </dgm:t>
    </dgm:pt>
    <dgm:pt modelId="{8C3F78B9-D3E2-415A-9285-B8834AB71E07}">
      <dgm:prSet phldrT="[Text]"/>
      <dgm:spPr/>
      <dgm:t>
        <a:bodyPr/>
        <a:lstStyle/>
        <a:p>
          <a:r>
            <a:rPr lang="en-US" dirty="0"/>
            <a:t>Interview preparation</a:t>
          </a:r>
        </a:p>
      </dgm:t>
    </dgm:pt>
    <dgm:pt modelId="{0944FE99-7CB0-4056-B16D-C5C6C58A8BFA}" type="parTrans" cxnId="{8BD9811E-7EF2-41AA-A77C-01631612E74B}">
      <dgm:prSet/>
      <dgm:spPr/>
      <dgm:t>
        <a:bodyPr/>
        <a:lstStyle/>
        <a:p>
          <a:endParaRPr lang="en-US"/>
        </a:p>
      </dgm:t>
    </dgm:pt>
    <dgm:pt modelId="{C8657BD0-16C3-4525-A64E-9B5F9BE3761E}" type="sibTrans" cxnId="{8BD9811E-7EF2-41AA-A77C-01631612E74B}">
      <dgm:prSet/>
      <dgm:spPr/>
      <dgm:t>
        <a:bodyPr/>
        <a:lstStyle/>
        <a:p>
          <a:endParaRPr lang="en-US"/>
        </a:p>
      </dgm:t>
    </dgm:pt>
    <dgm:pt modelId="{FCFF2966-648D-42D8-B3DB-97D2A9D1FB3D}">
      <dgm:prSet phldrT="[Text]"/>
      <dgm:spPr/>
      <dgm:t>
        <a:bodyPr/>
        <a:lstStyle/>
        <a:p>
          <a:r>
            <a:rPr lang="en-US"/>
            <a:t>Placement Opportunities</a:t>
          </a:r>
          <a:endParaRPr lang="en-US" dirty="0"/>
        </a:p>
      </dgm:t>
    </dgm:pt>
    <dgm:pt modelId="{5CBD466C-A1B8-4BD3-8B21-377FA081D3C1}" type="parTrans" cxnId="{2C46CEEB-18B7-46F3-A05C-8CDA38FDB72E}">
      <dgm:prSet/>
      <dgm:spPr/>
      <dgm:t>
        <a:bodyPr/>
        <a:lstStyle/>
        <a:p>
          <a:endParaRPr lang="en-US"/>
        </a:p>
      </dgm:t>
    </dgm:pt>
    <dgm:pt modelId="{FD1B5FE7-AD54-4DF9-BC12-A172225C45E8}" type="sibTrans" cxnId="{2C46CEEB-18B7-46F3-A05C-8CDA38FDB72E}">
      <dgm:prSet/>
      <dgm:spPr/>
      <dgm:t>
        <a:bodyPr/>
        <a:lstStyle/>
        <a:p>
          <a:endParaRPr lang="en-US"/>
        </a:p>
      </dgm:t>
    </dgm:pt>
    <dgm:pt modelId="{DA2F0BA6-143D-4324-A206-46B804D885AF}" type="pres">
      <dgm:prSet presAssocID="{21663019-C84D-41AB-AD4C-C81B8020BAE4}" presName="rootnode" presStyleCnt="0">
        <dgm:presLayoutVars>
          <dgm:chMax/>
          <dgm:chPref/>
          <dgm:dir/>
          <dgm:animLvl val="lvl"/>
        </dgm:presLayoutVars>
      </dgm:prSet>
      <dgm:spPr/>
    </dgm:pt>
    <dgm:pt modelId="{F7673BB5-1BBA-4FBA-908A-598E70E52C18}" type="pres">
      <dgm:prSet presAssocID="{62E5E004-BAB1-42E5-88AA-B63C0549CF0D}" presName="composite" presStyleCnt="0"/>
      <dgm:spPr/>
    </dgm:pt>
    <dgm:pt modelId="{3A8FA82E-C288-40BA-83D6-27BBA91F867F}" type="pres">
      <dgm:prSet presAssocID="{62E5E004-BAB1-42E5-88AA-B63C0549CF0D}" presName="LShape" presStyleLbl="alignNode1" presStyleIdx="0" presStyleCnt="5"/>
      <dgm:spPr/>
    </dgm:pt>
    <dgm:pt modelId="{7B8CCC4A-A97E-47DC-BE0E-05DA9F22C5E7}" type="pres">
      <dgm:prSet presAssocID="{62E5E004-BAB1-42E5-88AA-B63C0549CF0D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C164CFF-FBC9-4B4B-9EAD-F5F9111AE6A4}" type="pres">
      <dgm:prSet presAssocID="{62E5E004-BAB1-42E5-88AA-B63C0549CF0D}" presName="Triangle" presStyleLbl="alignNode1" presStyleIdx="1" presStyleCnt="5"/>
      <dgm:spPr/>
    </dgm:pt>
    <dgm:pt modelId="{EC0571DC-2DBD-4CA9-9CC5-F6C49D92A9FD}" type="pres">
      <dgm:prSet presAssocID="{1589E905-7861-4CB1-B708-3A8A22B63C91}" presName="sibTrans" presStyleCnt="0"/>
      <dgm:spPr/>
    </dgm:pt>
    <dgm:pt modelId="{7B446F93-577D-47F8-BD2C-8EBBD3A81361}" type="pres">
      <dgm:prSet presAssocID="{1589E905-7861-4CB1-B708-3A8A22B63C91}" presName="space" presStyleCnt="0"/>
      <dgm:spPr/>
    </dgm:pt>
    <dgm:pt modelId="{0BB6DC77-D8CA-4308-B416-5D064B58A509}" type="pres">
      <dgm:prSet presAssocID="{8C3F78B9-D3E2-415A-9285-B8834AB71E07}" presName="composite" presStyleCnt="0"/>
      <dgm:spPr/>
    </dgm:pt>
    <dgm:pt modelId="{D92D9217-606C-4BFE-A9B0-FA567A0F4569}" type="pres">
      <dgm:prSet presAssocID="{8C3F78B9-D3E2-415A-9285-B8834AB71E07}" presName="LShape" presStyleLbl="alignNode1" presStyleIdx="2" presStyleCnt="5"/>
      <dgm:spPr/>
    </dgm:pt>
    <dgm:pt modelId="{B91542D0-EA33-4A5B-AD6C-3535C78FC788}" type="pres">
      <dgm:prSet presAssocID="{8C3F78B9-D3E2-415A-9285-B8834AB71E0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D5DF1D2-FABE-4BA3-86D2-52E7607079CB}" type="pres">
      <dgm:prSet presAssocID="{8C3F78B9-D3E2-415A-9285-B8834AB71E07}" presName="Triangle" presStyleLbl="alignNode1" presStyleIdx="3" presStyleCnt="5"/>
      <dgm:spPr/>
    </dgm:pt>
    <dgm:pt modelId="{57B231C0-601D-46B9-8BD9-98A3B7168CD9}" type="pres">
      <dgm:prSet presAssocID="{C8657BD0-16C3-4525-A64E-9B5F9BE3761E}" presName="sibTrans" presStyleCnt="0"/>
      <dgm:spPr/>
    </dgm:pt>
    <dgm:pt modelId="{2B8A25B5-D05E-44BB-807D-F441721FE5DB}" type="pres">
      <dgm:prSet presAssocID="{C8657BD0-16C3-4525-A64E-9B5F9BE3761E}" presName="space" presStyleCnt="0"/>
      <dgm:spPr/>
    </dgm:pt>
    <dgm:pt modelId="{CBD5F86A-458D-4537-9D80-B936C53E89A2}" type="pres">
      <dgm:prSet presAssocID="{FCFF2966-648D-42D8-B3DB-97D2A9D1FB3D}" presName="composite" presStyleCnt="0"/>
      <dgm:spPr/>
    </dgm:pt>
    <dgm:pt modelId="{9DC705AA-5BD2-4B08-A2BF-3C170A3EFB58}" type="pres">
      <dgm:prSet presAssocID="{FCFF2966-648D-42D8-B3DB-97D2A9D1FB3D}" presName="LShape" presStyleLbl="alignNode1" presStyleIdx="4" presStyleCnt="5"/>
      <dgm:spPr/>
    </dgm:pt>
    <dgm:pt modelId="{DAD53982-C2F6-4F89-AAF6-9D0D71D2D3CB}" type="pres">
      <dgm:prSet presAssocID="{FCFF2966-648D-42D8-B3DB-97D2A9D1FB3D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2BFCB18-670C-484E-8B80-7D3588AD0A28}" type="presOf" srcId="{21663019-C84D-41AB-AD4C-C81B8020BAE4}" destId="{DA2F0BA6-143D-4324-A206-46B804D885AF}" srcOrd="0" destOrd="0" presId="urn:microsoft.com/office/officeart/2009/3/layout/StepUpProcess"/>
    <dgm:cxn modelId="{8BD9811E-7EF2-41AA-A77C-01631612E74B}" srcId="{21663019-C84D-41AB-AD4C-C81B8020BAE4}" destId="{8C3F78B9-D3E2-415A-9285-B8834AB71E07}" srcOrd="1" destOrd="0" parTransId="{0944FE99-7CB0-4056-B16D-C5C6C58A8BFA}" sibTransId="{C8657BD0-16C3-4525-A64E-9B5F9BE3761E}"/>
    <dgm:cxn modelId="{0CE2F226-DBFC-4AE0-8667-2F75E9C47EEC}" srcId="{21663019-C84D-41AB-AD4C-C81B8020BAE4}" destId="{62E5E004-BAB1-42E5-88AA-B63C0549CF0D}" srcOrd="0" destOrd="0" parTransId="{9659E9C6-433C-47E9-A09B-4A4DFCDB5091}" sibTransId="{1589E905-7861-4CB1-B708-3A8A22B63C91}"/>
    <dgm:cxn modelId="{B6231BDA-CC1B-4828-BBC6-3555EEAA8AD1}" type="presOf" srcId="{FCFF2966-648D-42D8-B3DB-97D2A9D1FB3D}" destId="{DAD53982-C2F6-4F89-AAF6-9D0D71D2D3CB}" srcOrd="0" destOrd="0" presId="urn:microsoft.com/office/officeart/2009/3/layout/StepUpProcess"/>
    <dgm:cxn modelId="{2C46CEEB-18B7-46F3-A05C-8CDA38FDB72E}" srcId="{21663019-C84D-41AB-AD4C-C81B8020BAE4}" destId="{FCFF2966-648D-42D8-B3DB-97D2A9D1FB3D}" srcOrd="2" destOrd="0" parTransId="{5CBD466C-A1B8-4BD3-8B21-377FA081D3C1}" sibTransId="{FD1B5FE7-AD54-4DF9-BC12-A172225C45E8}"/>
    <dgm:cxn modelId="{0475ADED-918A-46BF-99F0-B4F90CBEFFB7}" type="presOf" srcId="{62E5E004-BAB1-42E5-88AA-B63C0549CF0D}" destId="{7B8CCC4A-A97E-47DC-BE0E-05DA9F22C5E7}" srcOrd="0" destOrd="0" presId="urn:microsoft.com/office/officeart/2009/3/layout/StepUpProcess"/>
    <dgm:cxn modelId="{67709DFD-170A-41ED-887E-D073ADBD3531}" type="presOf" srcId="{8C3F78B9-D3E2-415A-9285-B8834AB71E07}" destId="{B91542D0-EA33-4A5B-AD6C-3535C78FC788}" srcOrd="0" destOrd="0" presId="urn:microsoft.com/office/officeart/2009/3/layout/StepUpProcess"/>
    <dgm:cxn modelId="{E5810D74-69AB-4BA2-8ACC-EBA8EE269A24}" type="presParOf" srcId="{DA2F0BA6-143D-4324-A206-46B804D885AF}" destId="{F7673BB5-1BBA-4FBA-908A-598E70E52C18}" srcOrd="0" destOrd="0" presId="urn:microsoft.com/office/officeart/2009/3/layout/StepUpProcess"/>
    <dgm:cxn modelId="{025D4AC2-DEAD-4E88-809A-1492FB8C3455}" type="presParOf" srcId="{F7673BB5-1BBA-4FBA-908A-598E70E52C18}" destId="{3A8FA82E-C288-40BA-83D6-27BBA91F867F}" srcOrd="0" destOrd="0" presId="urn:microsoft.com/office/officeart/2009/3/layout/StepUpProcess"/>
    <dgm:cxn modelId="{3896D88A-740B-49C4-B704-E5B7975AD984}" type="presParOf" srcId="{F7673BB5-1BBA-4FBA-908A-598E70E52C18}" destId="{7B8CCC4A-A97E-47DC-BE0E-05DA9F22C5E7}" srcOrd="1" destOrd="0" presId="urn:microsoft.com/office/officeart/2009/3/layout/StepUpProcess"/>
    <dgm:cxn modelId="{7545134A-D5F7-40D0-93EF-2C5B18171235}" type="presParOf" srcId="{F7673BB5-1BBA-4FBA-908A-598E70E52C18}" destId="{7C164CFF-FBC9-4B4B-9EAD-F5F9111AE6A4}" srcOrd="2" destOrd="0" presId="urn:microsoft.com/office/officeart/2009/3/layout/StepUpProcess"/>
    <dgm:cxn modelId="{FF1A1F5C-E99D-473E-85A2-1BE3093D37C1}" type="presParOf" srcId="{DA2F0BA6-143D-4324-A206-46B804D885AF}" destId="{EC0571DC-2DBD-4CA9-9CC5-F6C49D92A9FD}" srcOrd="1" destOrd="0" presId="urn:microsoft.com/office/officeart/2009/3/layout/StepUpProcess"/>
    <dgm:cxn modelId="{3BF375A7-0A57-4A9D-B5EA-7376F25A8232}" type="presParOf" srcId="{EC0571DC-2DBD-4CA9-9CC5-F6C49D92A9FD}" destId="{7B446F93-577D-47F8-BD2C-8EBBD3A81361}" srcOrd="0" destOrd="0" presId="urn:microsoft.com/office/officeart/2009/3/layout/StepUpProcess"/>
    <dgm:cxn modelId="{3828961D-A31D-4E49-8A9C-669F805D55E0}" type="presParOf" srcId="{DA2F0BA6-143D-4324-A206-46B804D885AF}" destId="{0BB6DC77-D8CA-4308-B416-5D064B58A509}" srcOrd="2" destOrd="0" presId="urn:microsoft.com/office/officeart/2009/3/layout/StepUpProcess"/>
    <dgm:cxn modelId="{F2539041-A33A-4503-85DE-65E3BB6032A4}" type="presParOf" srcId="{0BB6DC77-D8CA-4308-B416-5D064B58A509}" destId="{D92D9217-606C-4BFE-A9B0-FA567A0F4569}" srcOrd="0" destOrd="0" presId="urn:microsoft.com/office/officeart/2009/3/layout/StepUpProcess"/>
    <dgm:cxn modelId="{734351EE-7DAE-43E0-ABFB-0E968E5AFE38}" type="presParOf" srcId="{0BB6DC77-D8CA-4308-B416-5D064B58A509}" destId="{B91542D0-EA33-4A5B-AD6C-3535C78FC788}" srcOrd="1" destOrd="0" presId="urn:microsoft.com/office/officeart/2009/3/layout/StepUpProcess"/>
    <dgm:cxn modelId="{6C6A892D-394F-43A6-876D-E5496F60A447}" type="presParOf" srcId="{0BB6DC77-D8CA-4308-B416-5D064B58A509}" destId="{2D5DF1D2-FABE-4BA3-86D2-52E7607079CB}" srcOrd="2" destOrd="0" presId="urn:microsoft.com/office/officeart/2009/3/layout/StepUpProcess"/>
    <dgm:cxn modelId="{6FFE7466-1DEC-4BA4-9600-7FF120F21657}" type="presParOf" srcId="{DA2F0BA6-143D-4324-A206-46B804D885AF}" destId="{57B231C0-601D-46B9-8BD9-98A3B7168CD9}" srcOrd="3" destOrd="0" presId="urn:microsoft.com/office/officeart/2009/3/layout/StepUpProcess"/>
    <dgm:cxn modelId="{32155C08-9D78-42A7-835C-628971000A4C}" type="presParOf" srcId="{57B231C0-601D-46B9-8BD9-98A3B7168CD9}" destId="{2B8A25B5-D05E-44BB-807D-F441721FE5DB}" srcOrd="0" destOrd="0" presId="urn:microsoft.com/office/officeart/2009/3/layout/StepUpProcess"/>
    <dgm:cxn modelId="{9BD9C4FF-4704-4297-BCB6-12C3A5CD74F3}" type="presParOf" srcId="{DA2F0BA6-143D-4324-A206-46B804D885AF}" destId="{CBD5F86A-458D-4537-9D80-B936C53E89A2}" srcOrd="4" destOrd="0" presId="urn:microsoft.com/office/officeart/2009/3/layout/StepUpProcess"/>
    <dgm:cxn modelId="{BE2C3E0A-6E67-4D28-B6D6-0C7A86B87478}" type="presParOf" srcId="{CBD5F86A-458D-4537-9D80-B936C53E89A2}" destId="{9DC705AA-5BD2-4B08-A2BF-3C170A3EFB58}" srcOrd="0" destOrd="0" presId="urn:microsoft.com/office/officeart/2009/3/layout/StepUpProcess"/>
    <dgm:cxn modelId="{1C44DAB1-7354-4406-A52E-025EEE3B9444}" type="presParOf" srcId="{CBD5F86A-458D-4537-9D80-B936C53E89A2}" destId="{DAD53982-C2F6-4F89-AAF6-9D0D71D2D3CB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FA82E-C288-40BA-83D6-27BBA91F867F}">
      <dsp:nvSpPr>
        <dsp:cNvPr id="0" name=""/>
        <dsp:cNvSpPr/>
      </dsp:nvSpPr>
      <dsp:spPr>
        <a:xfrm rot="5400000">
          <a:off x="432422" y="3321994"/>
          <a:ext cx="1289469" cy="214564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CCC4A-A97E-47DC-BE0E-05DA9F22C5E7}">
      <dsp:nvSpPr>
        <dsp:cNvPr id="0" name=""/>
        <dsp:cNvSpPr/>
      </dsp:nvSpPr>
      <dsp:spPr>
        <a:xfrm>
          <a:off x="217178" y="3963081"/>
          <a:ext cx="1937103" cy="1697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Training</a:t>
          </a:r>
          <a:endParaRPr lang="en-US" sz="2400" kern="1200" dirty="0"/>
        </a:p>
      </dsp:txBody>
      <dsp:txXfrm>
        <a:off x="217178" y="3963081"/>
        <a:ext cx="1937103" cy="1697984"/>
      </dsp:txXfrm>
    </dsp:sp>
    <dsp:sp modelId="{7C164CFF-FBC9-4B4B-9EAD-F5F9111AE6A4}">
      <dsp:nvSpPr>
        <dsp:cNvPr id="0" name=""/>
        <dsp:cNvSpPr/>
      </dsp:nvSpPr>
      <dsp:spPr>
        <a:xfrm>
          <a:off x="1788790" y="3164029"/>
          <a:ext cx="365491" cy="365491"/>
        </a:xfrm>
        <a:prstGeom prst="triangle">
          <a:avLst>
            <a:gd name="adj" fmla="val 100000"/>
          </a:avLst>
        </a:prstGeom>
        <a:solidFill>
          <a:schemeClr val="accent3">
            <a:hueOff val="4323478"/>
            <a:satOff val="-14814"/>
            <a:lumOff val="1912"/>
            <a:alphaOff val="0"/>
          </a:schemeClr>
        </a:solidFill>
        <a:ln w="12700" cap="flat" cmpd="sng" algn="ctr">
          <a:solidFill>
            <a:schemeClr val="accent3">
              <a:hueOff val="4323478"/>
              <a:satOff val="-14814"/>
              <a:lumOff val="1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D9217-606C-4BFE-A9B0-FA567A0F4569}">
      <dsp:nvSpPr>
        <dsp:cNvPr id="0" name=""/>
        <dsp:cNvSpPr/>
      </dsp:nvSpPr>
      <dsp:spPr>
        <a:xfrm rot="5400000">
          <a:off x="2803815" y="2735191"/>
          <a:ext cx="1289469" cy="214564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8646956"/>
            <a:satOff val="-29629"/>
            <a:lumOff val="3824"/>
            <a:alphaOff val="0"/>
          </a:schemeClr>
        </a:solidFill>
        <a:ln w="12700" cap="flat" cmpd="sng" algn="ctr">
          <a:solidFill>
            <a:schemeClr val="accent3">
              <a:hueOff val="8646956"/>
              <a:satOff val="-29629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542D0-EA33-4A5B-AD6C-3535C78FC788}">
      <dsp:nvSpPr>
        <dsp:cNvPr id="0" name=""/>
        <dsp:cNvSpPr/>
      </dsp:nvSpPr>
      <dsp:spPr>
        <a:xfrm>
          <a:off x="2588570" y="3376277"/>
          <a:ext cx="1937103" cy="1697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Interview preparation</a:t>
          </a:r>
        </a:p>
      </dsp:txBody>
      <dsp:txXfrm>
        <a:off x="2588570" y="3376277"/>
        <a:ext cx="1937103" cy="1697984"/>
      </dsp:txXfrm>
    </dsp:sp>
    <dsp:sp modelId="{2D5DF1D2-FABE-4BA3-86D2-52E7607079CB}">
      <dsp:nvSpPr>
        <dsp:cNvPr id="0" name=""/>
        <dsp:cNvSpPr/>
      </dsp:nvSpPr>
      <dsp:spPr>
        <a:xfrm>
          <a:off x="4160182" y="2577226"/>
          <a:ext cx="365491" cy="365491"/>
        </a:xfrm>
        <a:prstGeom prst="triangle">
          <a:avLst>
            <a:gd name="adj" fmla="val 100000"/>
          </a:avLst>
        </a:prstGeom>
        <a:solidFill>
          <a:schemeClr val="accent3">
            <a:hueOff val="12970434"/>
            <a:satOff val="-44443"/>
            <a:lumOff val="5735"/>
            <a:alphaOff val="0"/>
          </a:schemeClr>
        </a:solidFill>
        <a:ln w="12700" cap="flat" cmpd="sng" algn="ctr">
          <a:solidFill>
            <a:schemeClr val="accent3">
              <a:hueOff val="12970434"/>
              <a:satOff val="-44443"/>
              <a:lumOff val="57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705AA-5BD2-4B08-A2BF-3C170A3EFB58}">
      <dsp:nvSpPr>
        <dsp:cNvPr id="0" name=""/>
        <dsp:cNvSpPr/>
      </dsp:nvSpPr>
      <dsp:spPr>
        <a:xfrm rot="5400000">
          <a:off x="5175207" y="2148387"/>
          <a:ext cx="1289469" cy="214564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17293912"/>
            <a:satOff val="-59258"/>
            <a:lumOff val="7647"/>
            <a:alphaOff val="0"/>
          </a:schemeClr>
        </a:solidFill>
        <a:ln w="12700" cap="flat" cmpd="sng" algn="ctr">
          <a:solidFill>
            <a:schemeClr val="accent3">
              <a:hueOff val="17293912"/>
              <a:satOff val="-59258"/>
              <a:lumOff val="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53982-C2F6-4F89-AAF6-9D0D71D2D3CB}">
      <dsp:nvSpPr>
        <dsp:cNvPr id="0" name=""/>
        <dsp:cNvSpPr/>
      </dsp:nvSpPr>
      <dsp:spPr>
        <a:xfrm>
          <a:off x="4959963" y="2789474"/>
          <a:ext cx="1937103" cy="1697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Placement Opportunities</a:t>
          </a:r>
          <a:endParaRPr lang="en-US" sz="2400" kern="1200" dirty="0"/>
        </a:p>
      </dsp:txBody>
      <dsp:txXfrm>
        <a:off x="4959963" y="2789474"/>
        <a:ext cx="1937103" cy="1697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08-Jun-23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08-Jun-23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5.png"/><Relationship Id="rId4" Type="http://schemas.microsoft.com/office/2017/06/relationships/model3d" Target="../media/model3d1.glb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microsoft.com/office/2017/06/relationships/model3d" Target="../media/model3d4.glb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text, clothing, human face, screenshot&#10;&#10;Description automatically generated">
            <a:extLst>
              <a:ext uri="{FF2B5EF4-FFF2-40B4-BE49-F238E27FC236}">
                <a16:creationId xmlns:a16="http://schemas.microsoft.com/office/drawing/2014/main" id="{6CDF7689-A716-C6C3-8FC5-92BEC10DC1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19" r="1319"/>
          <a:stretch>
            <a:fillRect/>
          </a:stretch>
        </p:blipFill>
        <p:spPr>
          <a:xfrm>
            <a:off x="-1" y="0"/>
            <a:ext cx="7389080" cy="7169426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7911" y="1073427"/>
            <a:ext cx="4379976" cy="3611880"/>
          </a:xfrm>
        </p:spPr>
        <p:txBody>
          <a:bodyPr/>
          <a:lstStyle/>
          <a:p>
            <a:pPr algn="ctr"/>
            <a:r>
              <a:rPr lang="en-US" dirty="0"/>
              <a:t>Webinar on </a:t>
            </a:r>
            <a:br>
              <a:rPr lang="en-US" dirty="0"/>
            </a:br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DATA ANALYSIS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5485166"/>
            <a:ext cx="4178808" cy="521208"/>
          </a:xfrm>
        </p:spPr>
        <p:txBody>
          <a:bodyPr/>
          <a:lstStyle/>
          <a:p>
            <a:r>
              <a:rPr lang="en-US" dirty="0"/>
              <a:t>By- Hifza Shaikh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DharwadHubballitutor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Training and placement institute</a:t>
            </a:r>
          </a:p>
        </p:txBody>
      </p: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People talking in workplace">
            <a:extLst>
              <a:ext uri="{FF2B5EF4-FFF2-40B4-BE49-F238E27FC236}">
                <a16:creationId xmlns:a16="http://schemas.microsoft.com/office/drawing/2014/main" id="{3647A503-8CBC-E04B-6095-490D3EFE7B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160" r="22160"/>
          <a:stretch>
            <a:fillRect/>
          </a:stretch>
        </p:blipFill>
        <p:spPr>
          <a:xfrm>
            <a:off x="6228523" y="-25189"/>
            <a:ext cx="6118926" cy="6858001"/>
          </a:xfrm>
        </p:spPr>
      </p:pic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66" y="-25188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1323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3" y="186847"/>
            <a:ext cx="6294783" cy="822960"/>
          </a:xfrm>
        </p:spPr>
        <p:txBody>
          <a:bodyPr/>
          <a:lstStyle/>
          <a:p>
            <a:r>
              <a:rPr lang="en-US" dirty="0"/>
              <a:t>Road Map to get Dream Job after the trainings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F2E9B3-E9FF-BA23-8054-75F896C30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944092"/>
              </p:ext>
            </p:extLst>
          </p:nvPr>
        </p:nvGraphicFramePr>
        <p:xfrm>
          <a:off x="499816" y="1221842"/>
          <a:ext cx="6901400" cy="8237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4F37CAE-FE2B-00B6-8A9D-2911E606EB06}"/>
              </a:ext>
            </a:extLst>
          </p:cNvPr>
          <p:cNvSpPr txBox="1">
            <a:spLocks/>
          </p:cNvSpPr>
          <p:nvPr/>
        </p:nvSpPr>
        <p:spPr>
          <a:xfrm>
            <a:off x="479497" y="1283355"/>
            <a:ext cx="4852214" cy="9784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F4AB500-5BB6-D61B-F9CB-3140C4F5AC9E}"/>
              </a:ext>
            </a:extLst>
          </p:cNvPr>
          <p:cNvSpPr txBox="1">
            <a:spLocks/>
          </p:cNvSpPr>
          <p:nvPr/>
        </p:nvSpPr>
        <p:spPr>
          <a:xfrm>
            <a:off x="631897" y="1435755"/>
            <a:ext cx="4852214" cy="9784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Enroll for the Best Training and placement opportunity</a:t>
            </a: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/>
          <a:lstStyle/>
          <a:p>
            <a:r>
              <a:rPr lang="en-US" b="0" dirty="0"/>
              <a:t>THANK YOU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0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Hifza Shaikh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Content Placeholder 95" descr="Receiver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86" name="Text Placeholder 85" descr="user phone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+91-9741237334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Content Placeholder 97" descr="Envelope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user email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info@dharwdhubballitutor.com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Content Placeholder 99" descr="Link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8" name="Text Placeholder 87" descr="user website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www.dharwadhubballitutor.com</a:t>
            </a:r>
          </a:p>
        </p:txBody>
      </p:sp>
      <p:sp>
        <p:nvSpPr>
          <p:cNvPr id="2" name="Title 41" descr="title">
            <a:extLst>
              <a:ext uri="{FF2B5EF4-FFF2-40B4-BE49-F238E27FC236}">
                <a16:creationId xmlns:a16="http://schemas.microsoft.com/office/drawing/2014/main" id="{55DD645A-9FA3-F99E-1ACA-37AB20C82DA6}"/>
              </a:ext>
            </a:extLst>
          </p:cNvPr>
          <p:cNvSpPr txBox="1">
            <a:spLocks/>
          </p:cNvSpPr>
          <p:nvPr/>
        </p:nvSpPr>
        <p:spPr>
          <a:xfrm>
            <a:off x="6454198" y="2582235"/>
            <a:ext cx="5578995" cy="8799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 Training is offered at 15 k</a:t>
            </a:r>
          </a:p>
          <a:p>
            <a:r>
              <a:rPr lang="en-US" dirty="0"/>
              <a:t>We are giving a discount and the fees would be 10k</a:t>
            </a:r>
          </a:p>
          <a:p>
            <a:endParaRPr lang="en-US" dirty="0"/>
          </a:p>
          <a:p>
            <a:r>
              <a:rPr lang="en-US" dirty="0"/>
              <a:t>Enroll before 15/6/23 to avail this offer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Data Analysis?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Who can learn it?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Need for upskilling to get your dream job</a:t>
            </a:r>
          </a:p>
        </p:txBody>
      </p:sp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roup of students at a table studying in the library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51514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16102" y="4734405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315" y="400559"/>
            <a:ext cx="1895061" cy="6866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337" y="4764206"/>
            <a:ext cx="5049510" cy="521208"/>
          </a:xfrm>
        </p:spPr>
        <p:txBody>
          <a:bodyPr/>
          <a:lstStyle/>
          <a:p>
            <a:r>
              <a:rPr lang="en-US" dirty="0"/>
              <a:t>Certificate of completion after the Workshop</a:t>
            </a:r>
          </a:p>
        </p:txBody>
      </p:sp>
      <p:sp>
        <p:nvSpPr>
          <p:cNvPr id="2" name="Title 30" descr="title">
            <a:extLst>
              <a:ext uri="{FF2B5EF4-FFF2-40B4-BE49-F238E27FC236}">
                <a16:creationId xmlns:a16="http://schemas.microsoft.com/office/drawing/2014/main" id="{2F9C8978-4DF1-9E78-72C5-C2AEBA2095EB}"/>
              </a:ext>
            </a:extLst>
          </p:cNvPr>
          <p:cNvSpPr txBox="1">
            <a:spLocks/>
          </p:cNvSpPr>
          <p:nvPr/>
        </p:nvSpPr>
        <p:spPr>
          <a:xfrm>
            <a:off x="279315" y="4475008"/>
            <a:ext cx="4385959" cy="347359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Introduction to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What do you mean by Data?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Data Extraction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Data Cleaning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Tools required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Excel (Practical included)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Power Bi (Practical included)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SQL (Practical included)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Job Opportunities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itle 30" descr="title">
            <a:extLst>
              <a:ext uri="{FF2B5EF4-FFF2-40B4-BE49-F238E27FC236}">
                <a16:creationId xmlns:a16="http://schemas.microsoft.com/office/drawing/2014/main" id="{6E24E0D7-F538-86BA-425B-9BA364446780}"/>
              </a:ext>
            </a:extLst>
          </p:cNvPr>
          <p:cNvSpPr txBox="1">
            <a:spLocks/>
          </p:cNvSpPr>
          <p:nvPr/>
        </p:nvSpPr>
        <p:spPr>
          <a:xfrm>
            <a:off x="212544" y="2121032"/>
            <a:ext cx="3684107" cy="883839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2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03" y="18553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0" y="185530"/>
            <a:ext cx="10383666" cy="1739555"/>
          </a:xfrm>
        </p:spPr>
        <p:txBody>
          <a:bodyPr/>
          <a:lstStyle/>
          <a:p>
            <a:r>
              <a:rPr lang="en-US" dirty="0"/>
              <a:t>Introduction to Data 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5308" y="4818383"/>
            <a:ext cx="9481613" cy="526818"/>
          </a:xfrm>
        </p:spPr>
        <p:txBody>
          <a:bodyPr/>
          <a:lstStyle/>
          <a:p>
            <a:pPr algn="ctr"/>
            <a:r>
              <a:rPr lang="en-US" sz="2800" dirty="0"/>
              <a:t>Want to analyze the sales status of these products?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hoes 1">
                <a:extLst>
                  <a:ext uri="{FF2B5EF4-FFF2-40B4-BE49-F238E27FC236}">
                    <a16:creationId xmlns:a16="http://schemas.microsoft.com/office/drawing/2014/main" id="{FB104CAC-43E0-EDE9-3CE2-6D205401B6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6942773"/>
                  </p:ext>
                </p:extLst>
              </p:nvPr>
            </p:nvGraphicFramePr>
            <p:xfrm>
              <a:off x="4692759" y="1925084"/>
              <a:ext cx="2569432" cy="26917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69432" cy="2691786"/>
                    </a:xfrm>
                    <a:prstGeom prst="rect">
                      <a:avLst/>
                    </a:prstGeom>
                  </am3d:spPr>
                  <am3d:camera>
                    <am3d:pos x="0" y="0" z="71489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6827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39814" ay="-3157007" az="-13394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929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hoes 1">
                <a:extLst>
                  <a:ext uri="{FF2B5EF4-FFF2-40B4-BE49-F238E27FC236}">
                    <a16:creationId xmlns:a16="http://schemas.microsoft.com/office/drawing/2014/main" id="{FB104CAC-43E0-EDE9-3CE2-6D205401B6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2759" y="1925084"/>
                <a:ext cx="2569432" cy="2691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eadphones">
                <a:extLst>
                  <a:ext uri="{FF2B5EF4-FFF2-40B4-BE49-F238E27FC236}">
                    <a16:creationId xmlns:a16="http://schemas.microsoft.com/office/drawing/2014/main" id="{F75764A4-64BE-2C9B-DB12-6EC7CFF0BD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9100719"/>
                  </p:ext>
                </p:extLst>
              </p:nvPr>
            </p:nvGraphicFramePr>
            <p:xfrm>
              <a:off x="1205432" y="2126597"/>
              <a:ext cx="2471709" cy="260479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71709" cy="2604799"/>
                    </a:xfrm>
                    <a:prstGeom prst="rect">
                      <a:avLst/>
                    </a:prstGeom>
                  </am3d:spPr>
                  <am3d:camera>
                    <am3d:pos x="0" y="0" z="673601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73828" d="1000000"/>
                    <am3d:preTrans dx="0" dy="-16933449" dz="-44633"/>
                    <am3d:scale>
                      <am3d:sx n="1000000" d="1000000"/>
                      <am3d:sy n="1000000" d="1000000"/>
                      <am3d:sz n="1000000" d="1000000"/>
                    </am3d:scale>
                    <am3d:rot ax="60592" ay="-2044609" az="-339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075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eadphones">
                <a:extLst>
                  <a:ext uri="{FF2B5EF4-FFF2-40B4-BE49-F238E27FC236}">
                    <a16:creationId xmlns:a16="http://schemas.microsoft.com/office/drawing/2014/main" id="{F75764A4-64BE-2C9B-DB12-6EC7CFF0BD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5432" y="2126597"/>
                <a:ext cx="2471709" cy="2604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Abacus Toy">
                <a:extLst>
                  <a:ext uri="{FF2B5EF4-FFF2-40B4-BE49-F238E27FC236}">
                    <a16:creationId xmlns:a16="http://schemas.microsoft.com/office/drawing/2014/main" id="{A7A972D3-4CF0-80F7-D657-169EA7B7B0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838620"/>
                  </p:ext>
                </p:extLst>
              </p:nvPr>
            </p:nvGraphicFramePr>
            <p:xfrm>
              <a:off x="8247490" y="1957427"/>
              <a:ext cx="2569432" cy="276937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569432" cy="2769378"/>
                    </a:xfrm>
                    <a:prstGeom prst="rect">
                      <a:avLst/>
                    </a:prstGeom>
                  </am3d:spPr>
                  <am3d:camera>
                    <am3d:pos x="0" y="0" z="650243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33" d="1000000"/>
                    <am3d:preTrans dx="0" dy="-1680000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75663" ay="2068556" az="-1067288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5894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Abacus Toy">
                <a:extLst>
                  <a:ext uri="{FF2B5EF4-FFF2-40B4-BE49-F238E27FC236}">
                    <a16:creationId xmlns:a16="http://schemas.microsoft.com/office/drawing/2014/main" id="{A7A972D3-4CF0-80F7-D657-169EA7B7B0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7490" y="1957427"/>
                <a:ext cx="2569432" cy="27693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Video 25" title="Computer Servers">
            <a:hlinkClick r:id="" action="ppaction://media"/>
            <a:extLst>
              <a:ext uri="{FF2B5EF4-FFF2-40B4-BE49-F238E27FC236}">
                <a16:creationId xmlns:a16="http://schemas.microsoft.com/office/drawing/2014/main" id="{5B828021-CD8E-FDC4-B7FA-C10B954C8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98783"/>
            <a:ext cx="12192000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783"/>
            <a:ext cx="7726017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93" y="53082"/>
            <a:ext cx="4852213" cy="978408"/>
          </a:xfrm>
        </p:spPr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99C6-377C-A62F-5752-A4442A0E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97" y="1283355"/>
            <a:ext cx="4852214" cy="978408"/>
          </a:xfrm>
        </p:spPr>
        <p:txBody>
          <a:bodyPr/>
          <a:lstStyle/>
          <a:p>
            <a:r>
              <a:rPr lang="en-US" sz="2800" dirty="0"/>
              <a:t>Data can come in the form of text, observations, figures, images, numbers, graphs, or symbols.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4B319C-9D95-7BDB-CAF9-72303BE51321}"/>
              </a:ext>
            </a:extLst>
          </p:cNvPr>
          <p:cNvSpPr txBox="1"/>
          <p:nvPr/>
        </p:nvSpPr>
        <p:spPr>
          <a:xfrm>
            <a:off x="479497" y="2967335"/>
            <a:ext cx="4673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</a:rPr>
              <a:t>For example, data might include individual prices, weights, addresses, ages, names, temperatures, dates, or distances. 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Laptop">
                <a:extLst>
                  <a:ext uri="{FF2B5EF4-FFF2-40B4-BE49-F238E27FC236}">
                    <a16:creationId xmlns:a16="http://schemas.microsoft.com/office/drawing/2014/main" id="{351594DD-C12A-D61B-CE93-99990E116F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9130111"/>
                  </p:ext>
                </p:extLst>
              </p:nvPr>
            </p:nvGraphicFramePr>
            <p:xfrm>
              <a:off x="2004554" y="3487041"/>
              <a:ext cx="4051585" cy="30871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51585" cy="3087188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135882" ay="3259287" az="1103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650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Laptop">
                <a:extLst>
                  <a:ext uri="{FF2B5EF4-FFF2-40B4-BE49-F238E27FC236}">
                    <a16:creationId xmlns:a16="http://schemas.microsoft.com/office/drawing/2014/main" id="{351594DD-C12A-D61B-CE93-99990E116F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4554" y="3487041"/>
                <a:ext cx="4051585" cy="30871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title="Person Typing On Keyboard">
            <a:hlinkClick r:id="" action="ppaction://media"/>
            <a:extLst>
              <a:ext uri="{FF2B5EF4-FFF2-40B4-BE49-F238E27FC236}">
                <a16:creationId xmlns:a16="http://schemas.microsoft.com/office/drawing/2014/main" id="{0DF608FB-2834-A0D9-2377-ED596648B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980788"/>
            <a:ext cx="12192000" cy="778570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783"/>
            <a:ext cx="7726017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93" y="53082"/>
            <a:ext cx="4852213" cy="978408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99C6-377C-A62F-5752-A4442A0E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8103" y="1281249"/>
            <a:ext cx="4852214" cy="9784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Power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SQL</a:t>
            </a:r>
          </a:p>
        </p:txBody>
      </p:sp>
      <p:pic>
        <p:nvPicPr>
          <p:cNvPr id="4" name="Graphic 3" descr="Boy wearing cape">
            <a:extLst>
              <a:ext uri="{FF2B5EF4-FFF2-40B4-BE49-F238E27FC236}">
                <a16:creationId xmlns:a16="http://schemas.microsoft.com/office/drawing/2014/main" id="{02F66576-2F51-BD7F-B867-79B716618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446" y="2636768"/>
            <a:ext cx="1905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623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783"/>
            <a:ext cx="7726017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93" y="53082"/>
            <a:ext cx="4852213" cy="978408"/>
          </a:xfrm>
        </p:spPr>
        <p:txBody>
          <a:bodyPr/>
          <a:lstStyle/>
          <a:p>
            <a:r>
              <a:rPr lang="en-US" dirty="0"/>
              <a:t>Excel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99C6-377C-A62F-5752-A4442A0E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97" y="1283355"/>
            <a:ext cx="4852214" cy="978408"/>
          </a:xfrm>
        </p:spPr>
        <p:txBody>
          <a:bodyPr/>
          <a:lstStyle/>
          <a:p>
            <a:r>
              <a:rPr lang="en-US" sz="2800" dirty="0"/>
              <a:t>Generate a Sales report using Pivot Table and Chart</a:t>
            </a:r>
          </a:p>
        </p:txBody>
      </p:sp>
    </p:spTree>
    <p:extLst>
      <p:ext uri="{BB962C8B-B14F-4D97-AF65-F5344CB8AC3E}">
        <p14:creationId xmlns:p14="http://schemas.microsoft.com/office/powerpoint/2010/main" val="126852433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783"/>
            <a:ext cx="7726017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93" y="53082"/>
            <a:ext cx="4852213" cy="978408"/>
          </a:xfrm>
        </p:spPr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99C6-377C-A62F-5752-A4442A0E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97" y="1283355"/>
            <a:ext cx="4852214" cy="978408"/>
          </a:xfrm>
        </p:spPr>
        <p:txBody>
          <a:bodyPr/>
          <a:lstStyle/>
          <a:p>
            <a:r>
              <a:rPr lang="en-US" sz="2800" dirty="0"/>
              <a:t>How to Add Slicers to get region wise sales report</a:t>
            </a:r>
          </a:p>
        </p:txBody>
      </p:sp>
    </p:spTree>
    <p:extLst>
      <p:ext uri="{BB962C8B-B14F-4D97-AF65-F5344CB8AC3E}">
        <p14:creationId xmlns:p14="http://schemas.microsoft.com/office/powerpoint/2010/main" val="147155535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-198783"/>
            <a:ext cx="7726017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93" y="53082"/>
            <a:ext cx="4852213" cy="978408"/>
          </a:xfrm>
        </p:spPr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99C6-377C-A62F-5752-A4442A0E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97" y="1283355"/>
            <a:ext cx="4852214" cy="978408"/>
          </a:xfrm>
        </p:spPr>
        <p:txBody>
          <a:bodyPr/>
          <a:lstStyle/>
          <a:p>
            <a:r>
              <a:rPr lang="en-US" sz="2800" dirty="0"/>
              <a:t>How to write queries to get custom data table and generate reports</a:t>
            </a:r>
          </a:p>
        </p:txBody>
      </p:sp>
    </p:spTree>
    <p:extLst>
      <p:ext uri="{BB962C8B-B14F-4D97-AF65-F5344CB8AC3E}">
        <p14:creationId xmlns:p14="http://schemas.microsoft.com/office/powerpoint/2010/main" val="242084241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win32_updated.potx" id="{A4A0EA2A-97B2-410A-8D7A-6FADB82D2E12}" vid="{BA420F86-D112-4462-A780-945ECA68E0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356</TotalTime>
  <Words>249</Words>
  <Application>Microsoft Office PowerPoint</Application>
  <PresentationFormat>Widescreen</PresentationFormat>
  <Paragraphs>48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Office Theme</vt:lpstr>
      <vt:lpstr>Webinar on  Introduction to DATA ANALYSIS</vt:lpstr>
      <vt:lpstr>What is Data Analysis?  Who can learn it?</vt:lpstr>
      <vt:lpstr>Agenda</vt:lpstr>
      <vt:lpstr>Introduction to Data  Analysis</vt:lpstr>
      <vt:lpstr>What is Data?</vt:lpstr>
      <vt:lpstr>Tools Used</vt:lpstr>
      <vt:lpstr>Excel</vt:lpstr>
      <vt:lpstr>Power Bi</vt:lpstr>
      <vt:lpstr>SQL</vt:lpstr>
      <vt:lpstr>Road Map to get Dream Job after the trainings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 on  Introduction to DATA ANALYSIS</dc:title>
  <dc:creator>Hifza  Shaikh</dc:creator>
  <cp:lastModifiedBy>Hifza  Shaikh</cp:lastModifiedBy>
  <cp:revision>4</cp:revision>
  <dcterms:created xsi:type="dcterms:W3CDTF">2023-06-08T06:00:06Z</dcterms:created>
  <dcterms:modified xsi:type="dcterms:W3CDTF">2023-06-08T11:56:13Z</dcterms:modified>
</cp:coreProperties>
</file>